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85" r:id="rId3"/>
    <p:sldId id="314" r:id="rId4"/>
    <p:sldId id="315" r:id="rId5"/>
    <p:sldId id="316" r:id="rId6"/>
    <p:sldId id="286" r:id="rId7"/>
    <p:sldId id="287" r:id="rId8"/>
    <p:sldId id="288" r:id="rId9"/>
    <p:sldId id="289" r:id="rId10"/>
    <p:sldId id="294" r:id="rId11"/>
    <p:sldId id="293" r:id="rId12"/>
    <p:sldId id="271" r:id="rId13"/>
    <p:sldId id="319" r:id="rId14"/>
    <p:sldId id="320" r:id="rId15"/>
    <p:sldId id="321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6600FF"/>
    <a:srgbClr val="FF00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40" autoAdjust="0"/>
  </p:normalViewPr>
  <p:slideViewPr>
    <p:cSldViewPr>
      <p:cViewPr varScale="1">
        <p:scale>
          <a:sx n="63" d="100"/>
          <a:sy n="63" d="100"/>
        </p:scale>
        <p:origin x="-126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A8A5C-4D91-4DE3-957E-D31BE13EAD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251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98C2C-EDD8-45CD-88CC-9390EB3B5E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373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58D6E-54B6-4A1F-8D8D-60796A21F7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57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4DA6C-CD09-4BCD-9C4E-3F7B68AADA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633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C7558-9810-4254-BF4A-F1CC02260E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820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D17A8-FA6D-49B4-8A31-427A9C9639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631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4F248-6C06-45CA-989A-5E51186419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7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AFD7E-10A2-4D38-9DA9-01427027F7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567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872EE-0416-449A-A07D-7CFF1E78BC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274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93BC82-638F-4CBC-9700-17924A918B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678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B2AC5-2B69-4437-A5F0-867626F27A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046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0B6B67FE-BF0B-4A31-8909-08C9F8A0433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1484313"/>
            <a:ext cx="7777162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80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Русские народные промыслы</a:t>
            </a:r>
            <a:endParaRPr lang="ru-RU" sz="8000" dirty="0"/>
          </a:p>
        </p:txBody>
      </p:sp>
      <p:sp>
        <p:nvSpPr>
          <p:cNvPr id="2051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45088" y="5732463"/>
            <a:ext cx="3313112" cy="792162"/>
          </a:xfrm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городецкая роспи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00438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городецкая роспис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3500438"/>
            <a:ext cx="27336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1" descr="городецкая роспис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316865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3" descr="городецкая роспис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0350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 descr="городецкая роспис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2341562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6"/>
          <p:cNvSpPr txBox="1">
            <a:spLocks noChangeArrowheads="1"/>
          </p:cNvSpPr>
          <p:nvPr/>
        </p:nvSpPr>
        <p:spPr bwMode="auto">
          <a:xfrm>
            <a:off x="519113" y="107950"/>
            <a:ext cx="4381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Городецкая роспись</a:t>
            </a:r>
          </a:p>
        </p:txBody>
      </p:sp>
    </p:spTree>
  </p:cSld>
  <p:clrMapOvr>
    <a:masterClrMapping/>
  </p:clrMapOvr>
  <p:transition advTm="4359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Балалай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2276475"/>
            <a:ext cx="2747962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 descr="Балалай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644900"/>
            <a:ext cx="23241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Балалай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188913"/>
            <a:ext cx="23352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Балалай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287972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808038" y="179388"/>
            <a:ext cx="2354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Балалайки</a:t>
            </a:r>
          </a:p>
        </p:txBody>
      </p:sp>
    </p:spTree>
  </p:cSld>
  <p:clrMapOvr>
    <a:masterClrMapping/>
  </p:clrMapOvr>
  <p:transition spd="slow" advTm="2328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4932363" y="260350"/>
            <a:ext cx="3925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</a:rPr>
              <a:t>Тульский самовар</a:t>
            </a:r>
          </a:p>
        </p:txBody>
      </p:sp>
      <p:pic>
        <p:nvPicPr>
          <p:cNvPr id="13315" name="Picture 6" descr="3d89537752b40937741dfbd9fe991d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2492375"/>
            <a:ext cx="44275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fcd34331372b87e6f010bef2cb31d8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69950"/>
            <a:ext cx="33131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3781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323850" y="333375"/>
            <a:ext cx="7772400" cy="503238"/>
          </a:xfrm>
        </p:spPr>
        <p:txBody>
          <a:bodyPr/>
          <a:lstStyle/>
          <a:p>
            <a:r>
              <a:rPr lang="ru-RU" altLang="ru-RU" smtClean="0">
                <a:solidFill>
                  <a:srgbClr val="7030A0"/>
                </a:solidFill>
              </a:rPr>
              <a:t>Выберите цвета Гжели</a:t>
            </a:r>
          </a:p>
        </p:txBody>
      </p:sp>
      <p:sp>
        <p:nvSpPr>
          <p:cNvPr id="14339" name="Овал 3"/>
          <p:cNvSpPr>
            <a:spLocks noChangeArrowheads="1"/>
          </p:cNvSpPr>
          <p:nvPr/>
        </p:nvSpPr>
        <p:spPr bwMode="auto">
          <a:xfrm>
            <a:off x="1881188" y="1831975"/>
            <a:ext cx="914400" cy="914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5" name="Овал 4"/>
          <p:cNvSpPr/>
          <p:nvPr/>
        </p:nvSpPr>
        <p:spPr bwMode="auto">
          <a:xfrm>
            <a:off x="3267075" y="439420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4341" name="Овал 5"/>
          <p:cNvSpPr>
            <a:spLocks noChangeArrowheads="1"/>
          </p:cNvSpPr>
          <p:nvPr/>
        </p:nvSpPr>
        <p:spPr bwMode="auto">
          <a:xfrm>
            <a:off x="4603750" y="1835150"/>
            <a:ext cx="914400" cy="914400"/>
          </a:xfrm>
          <a:prstGeom prst="ellipse">
            <a:avLst/>
          </a:prstGeom>
          <a:solidFill>
            <a:srgbClr val="66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7" name="Овал 6"/>
          <p:cNvSpPr/>
          <p:nvPr/>
        </p:nvSpPr>
        <p:spPr bwMode="auto">
          <a:xfrm>
            <a:off x="323850" y="4394200"/>
            <a:ext cx="914400" cy="914400"/>
          </a:xfrm>
          <a:prstGeom prst="ellipse">
            <a:avLst/>
          </a:prstGeom>
          <a:solidFill>
            <a:schemeClr val="accent1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4343" name="Овал 7"/>
          <p:cNvSpPr>
            <a:spLocks noChangeArrowheads="1"/>
          </p:cNvSpPr>
          <p:nvPr/>
        </p:nvSpPr>
        <p:spPr bwMode="auto">
          <a:xfrm>
            <a:off x="6254750" y="4394200"/>
            <a:ext cx="914400" cy="9144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4344" name="Овал 8"/>
          <p:cNvSpPr>
            <a:spLocks noChangeArrowheads="1"/>
          </p:cNvSpPr>
          <p:nvPr/>
        </p:nvSpPr>
        <p:spPr bwMode="auto">
          <a:xfrm>
            <a:off x="7335838" y="183197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2" name="10-конечная звезда 1"/>
          <p:cNvSpPr/>
          <p:nvPr/>
        </p:nvSpPr>
        <p:spPr bwMode="auto">
          <a:xfrm>
            <a:off x="3040063" y="4211638"/>
            <a:ext cx="1368425" cy="1223962"/>
          </a:xfrm>
          <a:prstGeom prst="star10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0" name="10-конечная звезда 9"/>
          <p:cNvSpPr/>
          <p:nvPr/>
        </p:nvSpPr>
        <p:spPr bwMode="auto">
          <a:xfrm>
            <a:off x="4389438" y="1676400"/>
            <a:ext cx="1366837" cy="1225550"/>
          </a:xfrm>
          <a:prstGeom prst="star10">
            <a:avLst/>
          </a:prstGeom>
          <a:solidFill>
            <a:srgbClr val="66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1" name="10-конечная звезда 10"/>
          <p:cNvSpPr/>
          <p:nvPr/>
        </p:nvSpPr>
        <p:spPr bwMode="auto">
          <a:xfrm>
            <a:off x="5967413" y="4233863"/>
            <a:ext cx="1368425" cy="1223962"/>
          </a:xfrm>
          <a:prstGeom prst="star10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altLang="ru-RU" sz="3600" smtClean="0">
                <a:solidFill>
                  <a:srgbClr val="FF0000"/>
                </a:solidFill>
              </a:rPr>
              <a:t>Хохломская роспись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27" r="9827"/>
          <a:stretch/>
        </p:blipFill>
        <p:spPr>
          <a:xfrm>
            <a:off x="749300" y="1701800"/>
            <a:ext cx="2454275" cy="2159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городецкая роспи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5175" y="1628775"/>
            <a:ext cx="2232025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Плош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529138"/>
            <a:ext cx="2519362" cy="192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свинья-копил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529138"/>
            <a:ext cx="2157413" cy="192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Стрелка вправо с вырезом 8"/>
          <p:cNvSpPr>
            <a:spLocks noChangeArrowheads="1"/>
          </p:cNvSpPr>
          <p:nvPr/>
        </p:nvSpPr>
        <p:spPr bwMode="auto">
          <a:xfrm rot="8520047">
            <a:off x="3983038" y="3906838"/>
            <a:ext cx="1281112" cy="587375"/>
          </a:xfrm>
          <a:prstGeom prst="notchedRightArrow">
            <a:avLst>
              <a:gd name="adj1" fmla="val 50000"/>
              <a:gd name="adj2" fmla="val 4998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342187" cy="692150"/>
          </a:xfrm>
        </p:spPr>
        <p:txBody>
          <a:bodyPr/>
          <a:lstStyle/>
          <a:p>
            <a:r>
              <a:rPr lang="ru-RU" altLang="ru-RU" sz="3600" smtClean="0">
                <a:solidFill>
                  <a:srgbClr val="7030A0"/>
                </a:solidFill>
              </a:rPr>
              <a:t>Игрушки из глины</a:t>
            </a:r>
          </a:p>
        </p:txBody>
      </p:sp>
      <p:pic>
        <p:nvPicPr>
          <p:cNvPr id="16387" name="Picture 13" descr="sp_matrosh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792163"/>
            <a:ext cx="1511300" cy="2963862"/>
          </a:xfr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29" y="811667"/>
            <a:ext cx="2192311" cy="2923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6" descr="Дымковская игруш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357563"/>
            <a:ext cx="244792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Ромб 7"/>
          <p:cNvSpPr>
            <a:spLocks noChangeArrowheads="1"/>
          </p:cNvSpPr>
          <p:nvPr/>
        </p:nvSpPr>
        <p:spPr bwMode="auto">
          <a:xfrm>
            <a:off x="684213" y="4006850"/>
            <a:ext cx="914400" cy="91440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/>
              <a:t>1</a:t>
            </a:r>
          </a:p>
        </p:txBody>
      </p:sp>
      <p:sp>
        <p:nvSpPr>
          <p:cNvPr id="16391" name="Ромб 8"/>
          <p:cNvSpPr>
            <a:spLocks noChangeArrowheads="1"/>
          </p:cNvSpPr>
          <p:nvPr/>
        </p:nvSpPr>
        <p:spPr bwMode="auto">
          <a:xfrm>
            <a:off x="4113213" y="2224088"/>
            <a:ext cx="914400" cy="91440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/>
              <a:t>2</a:t>
            </a:r>
          </a:p>
        </p:txBody>
      </p:sp>
      <p:sp>
        <p:nvSpPr>
          <p:cNvPr id="16392" name="Ромб 9"/>
          <p:cNvSpPr>
            <a:spLocks noChangeArrowheads="1"/>
          </p:cNvSpPr>
          <p:nvPr/>
        </p:nvSpPr>
        <p:spPr bwMode="auto">
          <a:xfrm>
            <a:off x="6978650" y="3854450"/>
            <a:ext cx="914400" cy="91440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/>
              <a:t>3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781300" y="3357562"/>
            <a:ext cx="3558828" cy="3311798"/>
          </a:xfrm>
          <a:prstGeom prst="rect">
            <a:avLst/>
          </a:prstGeom>
          <a:noFill/>
          <a:ln w="76200" cap="flat" cmpd="sng" algn="ctr">
            <a:gradFill flip="none" rotWithShape="1">
              <a:gsLst>
                <a:gs pos="0">
                  <a:srgbClr val="FF0000"/>
                </a:gs>
                <a:gs pos="74000">
                  <a:srgbClr val="0070C0"/>
                </a:gs>
                <a:gs pos="83000">
                  <a:srgbClr val="92D05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779838" y="260350"/>
            <a:ext cx="1655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Гжель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857500" y="214313"/>
            <a:ext cx="184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i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i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i="1">
              <a:solidFill>
                <a:srgbClr val="FF0000"/>
              </a:solidFill>
            </a:endParaRPr>
          </a:p>
        </p:txBody>
      </p:sp>
      <p:pic>
        <p:nvPicPr>
          <p:cNvPr id="3076" name="Picture 9" descr="сервиз кофей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143000"/>
            <a:ext cx="3889375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свинья-копил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92600"/>
            <a:ext cx="23018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3" descr="чайн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4148138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свинья-копил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357688"/>
            <a:ext cx="23018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953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187450" y="0"/>
            <a:ext cx="6121400" cy="620713"/>
          </a:xfrm>
        </p:spPr>
        <p:txBody>
          <a:bodyPr/>
          <a:lstStyle/>
          <a:p>
            <a:r>
              <a:rPr lang="ru-RU" altLang="ru-RU" sz="3200" smtClean="0">
                <a:solidFill>
                  <a:srgbClr val="FF0000"/>
                </a:solidFill>
              </a:rPr>
              <a:t>Вологодское кружево</a:t>
            </a:r>
          </a:p>
        </p:txBody>
      </p:sp>
      <p:pic>
        <p:nvPicPr>
          <p:cNvPr id="409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860800"/>
            <a:ext cx="4211637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31850"/>
            <a:ext cx="343376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34194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50825" y="188913"/>
            <a:ext cx="5253038" cy="719137"/>
          </a:xfrm>
        </p:spPr>
        <p:txBody>
          <a:bodyPr/>
          <a:lstStyle/>
          <a:p>
            <a:r>
              <a:rPr lang="ru-RU" altLang="ru-RU" sz="3600" smtClean="0">
                <a:solidFill>
                  <a:srgbClr val="FF0000"/>
                </a:solidFill>
              </a:rPr>
              <a:t>Жостовские подносы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r="9669"/>
          <a:stretch/>
        </p:blipFill>
        <p:spPr>
          <a:xfrm>
            <a:off x="3059832" y="4077072"/>
            <a:ext cx="3024336" cy="26103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r="9827"/>
          <a:stretch/>
        </p:blipFill>
        <p:spPr>
          <a:xfrm>
            <a:off x="5436096" y="908720"/>
            <a:ext cx="3163888" cy="2783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0862"/>
            <a:ext cx="3277394" cy="26415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4032250" cy="635000"/>
          </a:xfrm>
        </p:spPr>
        <p:txBody>
          <a:bodyPr/>
          <a:lstStyle/>
          <a:p>
            <a:r>
              <a:rPr lang="ru-RU" altLang="ru-RU" sz="3600" smtClean="0">
                <a:solidFill>
                  <a:srgbClr val="FF0000"/>
                </a:solidFill>
              </a:rPr>
              <a:t>Богородская резьба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79" y="1502584"/>
            <a:ext cx="3024336" cy="2419469"/>
          </a:xfr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2454825" cy="2727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0" y="4312487"/>
            <a:ext cx="3489913" cy="2300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29000"/>
            <a:ext cx="2387743" cy="31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47675" y="250825"/>
            <a:ext cx="1954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Хохлома</a:t>
            </a:r>
          </a:p>
        </p:txBody>
      </p:sp>
      <p:pic>
        <p:nvPicPr>
          <p:cNvPr id="5124" name="Picture 14" descr="Пло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990975"/>
            <a:ext cx="4025900" cy="2600325"/>
          </a:xfrm>
          <a:prstGeom prst="rect">
            <a:avLst/>
          </a:prstGeom>
          <a:ln w="38100" cap="sq">
            <a:solidFill>
              <a:srgbClr val="66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16" descr="Хохлома купить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0350"/>
            <a:ext cx="40513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25" y="1428750"/>
            <a:ext cx="4124325" cy="5124450"/>
          </a:xfrm>
          <a:prstGeom prst="rect">
            <a:avLst/>
          </a:prstGeom>
          <a:ln w="38100" cap="sq">
            <a:solidFill>
              <a:srgbClr val="66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5219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47675" y="466725"/>
            <a:ext cx="1404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Палех</a:t>
            </a:r>
          </a:p>
        </p:txBody>
      </p:sp>
      <p:pic>
        <p:nvPicPr>
          <p:cNvPr id="8195" name="Picture 6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85850"/>
            <a:ext cx="31686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9550"/>
            <a:ext cx="3673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76475"/>
            <a:ext cx="3960812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3744913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4" descr="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724400"/>
            <a:ext cx="457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719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03213" y="179388"/>
            <a:ext cx="4567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Дымковская игрушка</a:t>
            </a:r>
          </a:p>
        </p:txBody>
      </p:sp>
      <p:pic>
        <p:nvPicPr>
          <p:cNvPr id="9219" name="Picture 6" descr="Дымковская игр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28575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2" descr="2213883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2288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4" descr="click?url=http%3A%2F%2Fmuseu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83050"/>
            <a:ext cx="3743325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8" descr="dimk_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76700"/>
            <a:ext cx="33845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0" descr="dimk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08050"/>
            <a:ext cx="26558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546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03213" y="323850"/>
            <a:ext cx="5703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Матрёшки Сергиев- Посад</a:t>
            </a:r>
          </a:p>
        </p:txBody>
      </p:sp>
      <p:pic>
        <p:nvPicPr>
          <p:cNvPr id="10243" name="Picture 5" descr="Сергиев _ По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331152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 Набор матрешек \&quot;Красная Шапочка\&quot;, арт.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32400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Набор матрешек \&quot;Семейка\&quot;, арт.5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37063"/>
            <a:ext cx="32400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Набор матрешек \&quot;Репка\&quot;, арт.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16113"/>
            <a:ext cx="3382963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sp_matrosh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08275"/>
            <a:ext cx="1905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829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33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Monotype Corsiva</vt:lpstr>
      <vt:lpstr>Оформление по умолчанию</vt:lpstr>
      <vt:lpstr>Презентация PowerPoint</vt:lpstr>
      <vt:lpstr>Презентация PowerPoint</vt:lpstr>
      <vt:lpstr>Вологодское кружево</vt:lpstr>
      <vt:lpstr>Жостовские подносы</vt:lpstr>
      <vt:lpstr>Богородская резьба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Выберите цвета Гжели</vt:lpstr>
      <vt:lpstr>Хохломская роспись</vt:lpstr>
      <vt:lpstr>Игрушки из глины</vt:lpstr>
    </vt:vector>
  </TitlesOfParts>
  <Company>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Татьяна Шульгина</cp:lastModifiedBy>
  <cp:revision>81</cp:revision>
  <dcterms:created xsi:type="dcterms:W3CDTF">2008-02-07T16:31:21Z</dcterms:created>
  <dcterms:modified xsi:type="dcterms:W3CDTF">2020-01-11T16:25:20Z</dcterms:modified>
</cp:coreProperties>
</file>